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5B1309"/>
    <a:srgbClr val="D63C2B"/>
    <a:srgbClr val="006FB3"/>
    <a:srgbClr val="004874"/>
    <a:srgbClr val="35BBE2"/>
    <a:srgbClr val="C05426"/>
    <a:srgbClr val="813919"/>
    <a:srgbClr val="FDB714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A7F5-EE81-48F3-B9E6-C854AF41F110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667E6-3DFA-4DDB-821F-0EC0F5146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67E6-3DFA-4DDB-821F-0EC0F5146C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9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3492599" cy="1072714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6140"/>
            <a:ext cx="756126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247" y="35085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B1309"/>
                </a:solidFill>
              </a:rPr>
              <a:t>Почему мы лучшие?</a:t>
            </a:r>
            <a:endParaRPr lang="ru-RU" sz="5400" i="1" dirty="0">
              <a:solidFill>
                <a:srgbClr val="5B130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4607" y="232236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247" y="10889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8A1D0D"/>
                </a:solidFill>
              </a:rPr>
              <a:t>основной тезис ваших тарифов или вариантов (его прочтут)</a:t>
            </a:r>
            <a:endParaRPr lang="ru-RU" sz="1800" i="1" dirty="0">
              <a:solidFill>
                <a:srgbClr val="8A1D0D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4607" y="365334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4607" y="482406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607" y="612020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4607" y="734434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4607" y="849646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4287" y="23339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Мы предлагаем Вам лучший товар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4287" y="36323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287" y="47706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287" y="611294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экономия вашего времени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287" y="72909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287" y="84430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169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2011-06-21T01:03:41Z</dcterms:modified>
</cp:coreProperties>
</file>