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5B1309"/>
    <a:srgbClr val="D63C2B"/>
    <a:srgbClr val="006FB3"/>
    <a:srgbClr val="004874"/>
    <a:srgbClr val="35BBE2"/>
    <a:srgbClr val="C05426"/>
    <a:srgbClr val="813919"/>
    <a:srgbClr val="FDB714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8A7F5-EE81-48F3-B9E6-C854AF41F110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667E6-3DFA-4DDB-821F-0EC0F5146C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69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667E6-3DFA-4DDB-821F-0EC0F5146C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69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-1" y="0"/>
            <a:ext cx="3492599" cy="1072714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306140"/>
            <a:ext cx="7561262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4247" y="350853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5B1309"/>
                </a:solidFill>
              </a:rPr>
              <a:t>Почему мы лучшие?</a:t>
            </a:r>
            <a:endParaRPr lang="ru-RU" sz="5400" i="1" dirty="0">
              <a:solidFill>
                <a:srgbClr val="5B130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4607" y="232236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4247" y="1088936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8A1D0D"/>
                </a:solidFill>
              </a:rPr>
              <a:t>основной тезис ваших тарифов или вариантов (его прочтут)</a:t>
            </a:r>
            <a:endParaRPr lang="ru-RU" sz="1800" i="1" dirty="0">
              <a:solidFill>
                <a:srgbClr val="8A1D0D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4607" y="365334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4607" y="482406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64607" y="6120204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4607" y="7344340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64607" y="8496468"/>
            <a:ext cx="3504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4A4949"/>
                </a:solidFill>
              </a:rPr>
              <a:t>The </a:t>
            </a:r>
            <a:r>
              <a:rPr lang="en-US" sz="1400" dirty="0" smtClean="0">
                <a:solidFill>
                  <a:srgbClr val="4A4949"/>
                </a:solidFill>
              </a:rPr>
              <a:t>universe is commonly defined as the totality of everything that exists including all physical matter and energy</a:t>
            </a:r>
            <a:r>
              <a:rPr lang="en-US" sz="1400" dirty="0" smtClean="0">
                <a:solidFill>
                  <a:srgbClr val="4A4949"/>
                </a:solidFill>
              </a:rPr>
              <a:t>,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4287" y="23339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Мы предлагаем Вам лучший товар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4287" y="363230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4287" y="477063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4287" y="611294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экономия вашего времени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4287" y="72909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индивидуальная программа на выезд</a:t>
            </a:r>
            <a:endParaRPr lang="ru-RU" sz="1800" i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87" y="844304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800" i="1" dirty="0">
                <a:solidFill>
                  <a:schemeClr val="bg1"/>
                </a:solidFill>
              </a:rPr>
              <a:t>У нас лучшие цены на рынке</a:t>
            </a:r>
            <a:endParaRPr lang="ru-RU" sz="1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169</Words>
  <Application>Microsoft Office PowerPoint</Application>
  <PresentationFormat>Произвольный</PresentationFormat>
  <Paragraphs>21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2011-06-21T01:03:41Z</dcterms:modified>
</cp:coreProperties>
</file>